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3"/>
  </p:notesMasterIdLst>
  <p:sldIdLst>
    <p:sldId id="257" r:id="rId2"/>
    <p:sldId id="292" r:id="rId3"/>
    <p:sldId id="293" r:id="rId4"/>
    <p:sldId id="294" r:id="rId5"/>
    <p:sldId id="288" r:id="rId6"/>
    <p:sldId id="295" r:id="rId7"/>
    <p:sldId id="264" r:id="rId8"/>
    <p:sldId id="287" r:id="rId9"/>
    <p:sldId id="286" r:id="rId10"/>
    <p:sldId id="277" r:id="rId11"/>
    <p:sldId id="297" r:id="rId12"/>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178"/>
    <p:restoredTop sz="94153"/>
  </p:normalViewPr>
  <p:slideViewPr>
    <p:cSldViewPr snapToGrid="0" snapToObjects="1">
      <p:cViewPr varScale="1">
        <p:scale>
          <a:sx n="74" d="100"/>
          <a:sy n="74" d="100"/>
        </p:scale>
        <p:origin x="3632" y="18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923548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41376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5" Type="http://schemas.openxmlformats.org/officeDocument/2006/relationships/image" Target="../media/image17.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20.png"/><Relationship Id="rId5" Type="http://schemas.openxmlformats.org/officeDocument/2006/relationships/image" Target="../media/image27.png"/><Relationship Id="rId15" Type="http://schemas.openxmlformats.org/officeDocument/2006/relationships/image" Target="../media/image33.png"/><Relationship Id="rId10"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18.png"/><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0.png"/><Relationship Id="rId3" Type="http://schemas.openxmlformats.org/officeDocument/2006/relationships/image" Target="../media/image34.png"/><Relationship Id="rId7" Type="http://schemas.openxmlformats.org/officeDocument/2006/relationships/image" Target="../media/image17.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19.png"/><Relationship Id="rId1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9.png"/><Relationship Id="rId18" Type="http://schemas.openxmlformats.org/officeDocument/2006/relationships/image" Target="../media/image54.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18.png"/><Relationship Id="rId17"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17.png"/><Relationship Id="rId10" Type="http://schemas.openxmlformats.org/officeDocument/2006/relationships/image" Target="../media/image50.png"/><Relationship Id="rId19" Type="http://schemas.openxmlformats.org/officeDocument/2006/relationships/image" Target="../media/image55.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17.png"/><Relationship Id="rId12"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0.png"/><Relationship Id="rId5" Type="http://schemas.openxmlformats.org/officeDocument/2006/relationships/image" Target="../media/image58.png"/><Relationship Id="rId10" Type="http://schemas.openxmlformats.org/officeDocument/2006/relationships/image" Target="../media/image20.png"/><Relationship Id="rId4" Type="http://schemas.openxmlformats.org/officeDocument/2006/relationships/image" Target="../media/image57.png"/><Relationship Id="rId9" Type="http://schemas.openxmlformats.org/officeDocument/2006/relationships/image" Target="../media/image19.png"/><Relationship Id="rId1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1"/>
          <a:srcRect l="57737" t="14035" r="25431" b="81757"/>
          <a:stretch/>
        </p:blipFill>
        <p:spPr>
          <a:xfrm>
            <a:off x="5935483"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2"/>
          <a:srcRect l="56900" t="13903" r="27627" b="82039"/>
          <a:stretch/>
        </p:blipFill>
        <p:spPr>
          <a:xfrm>
            <a:off x="5907976" y="3270970"/>
            <a:ext cx="494472" cy="129660"/>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3"/>
          <a:srcRect l="57300" t="13195" r="24853" b="81906"/>
          <a:stretch/>
        </p:blipFill>
        <p:spPr>
          <a:xfrm>
            <a:off x="2283994" y="3239780"/>
            <a:ext cx="570339" cy="156531"/>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4"/>
          <a:srcRect l="58188" t="14072" r="24853" b="82044"/>
          <a:stretch/>
        </p:blipFill>
        <p:spPr>
          <a:xfrm>
            <a:off x="2325294" y="6230160"/>
            <a:ext cx="541951" cy="124126"/>
          </a:xfrm>
          <a:prstGeom prst="rect">
            <a:avLst/>
          </a:prstGeom>
        </p:spPr>
      </p:pic>
    </p:spTree>
    <p:extLst>
      <p:ext uri="{BB962C8B-B14F-4D97-AF65-F5344CB8AC3E}">
        <p14:creationId xmlns:p14="http://schemas.microsoft.com/office/powerpoint/2010/main" val="130472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13"/>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4"/>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5"/>
          <a:srcRect l="15402" t="13175" r="35555" b="80973"/>
          <a:stretch/>
        </p:blipFill>
        <p:spPr>
          <a:xfrm>
            <a:off x="2896583" y="3847755"/>
            <a:ext cx="1289745" cy="153910"/>
          </a:xfrm>
          <a:prstGeom prst="rect">
            <a:avLst/>
          </a:prstGeom>
        </p:spPr>
      </p:pic>
    </p:spTree>
    <p:extLst>
      <p:ext uri="{BB962C8B-B14F-4D97-AF65-F5344CB8AC3E}">
        <p14:creationId xmlns:p14="http://schemas.microsoft.com/office/powerpoint/2010/main" val="199613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873044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diagram, screenshot, line&#10;&#10;Description automatically generated">
            <a:extLst>
              <a:ext uri="{FF2B5EF4-FFF2-40B4-BE49-F238E27FC236}">
                <a16:creationId xmlns:a16="http://schemas.microsoft.com/office/drawing/2014/main" id="{259543AB-0606-5FFA-3456-FE41F19E9205}"/>
              </a:ext>
            </a:extLst>
          </p:cNvPr>
          <p:cNvPicPr>
            <a:picLocks noChangeAspect="1"/>
          </p:cNvPicPr>
          <p:nvPr/>
        </p:nvPicPr>
        <p:blipFill rotWithShape="1">
          <a:blip r:embed="rId16"/>
          <a:srcRect l="40714" t="80825" r="11508" b="15425"/>
          <a:stretch/>
        </p:blipFill>
        <p:spPr>
          <a:xfrm>
            <a:off x="4522075" y="2907175"/>
            <a:ext cx="1442594" cy="113215"/>
          </a:xfrm>
          <a:prstGeom prst="rect">
            <a:avLst/>
          </a:prstGeom>
        </p:spPr>
      </p:pic>
      <p:pic>
        <p:nvPicPr>
          <p:cNvPr id="16" name="Picture 15" descr="A picture containing text, diagram, screenshot, line&#10;&#10;Description automatically generated">
            <a:extLst>
              <a:ext uri="{FF2B5EF4-FFF2-40B4-BE49-F238E27FC236}">
                <a16:creationId xmlns:a16="http://schemas.microsoft.com/office/drawing/2014/main" id="{7F20132D-6BE9-2788-7079-A106BCE94BB8}"/>
              </a:ext>
            </a:extLst>
          </p:cNvPr>
          <p:cNvPicPr>
            <a:picLocks noChangeAspect="1"/>
          </p:cNvPicPr>
          <p:nvPr/>
        </p:nvPicPr>
        <p:blipFill rotWithShape="1">
          <a:blip r:embed="rId17"/>
          <a:srcRect l="43085" t="81250" r="12523" b="15512"/>
          <a:stretch/>
        </p:blipFill>
        <p:spPr>
          <a:xfrm>
            <a:off x="1625056" y="5752611"/>
            <a:ext cx="1340363" cy="97749"/>
          </a:xfrm>
          <a:prstGeom prst="rect">
            <a:avLst/>
          </a:prstGeom>
        </p:spPr>
      </p:pic>
      <p:pic>
        <p:nvPicPr>
          <p:cNvPr id="18" name="Picture 17" descr="A picture containing text, diagram, screenshot, line&#10;&#10;Description automatically generated">
            <a:extLst>
              <a:ext uri="{FF2B5EF4-FFF2-40B4-BE49-F238E27FC236}">
                <a16:creationId xmlns:a16="http://schemas.microsoft.com/office/drawing/2014/main" id="{01FCD94B-5F14-F3FA-1D1F-95D741B88840}"/>
              </a:ext>
            </a:extLst>
          </p:cNvPr>
          <p:cNvPicPr>
            <a:picLocks noChangeAspect="1"/>
          </p:cNvPicPr>
          <p:nvPr/>
        </p:nvPicPr>
        <p:blipFill rotWithShape="1">
          <a:blip r:embed="rId18"/>
          <a:srcRect l="41229" t="80287" r="12122" b="15356"/>
          <a:stretch/>
        </p:blipFill>
        <p:spPr>
          <a:xfrm>
            <a:off x="4576263" y="5686968"/>
            <a:ext cx="1408518" cy="131558"/>
          </a:xfrm>
          <a:prstGeom prst="rect">
            <a:avLst/>
          </a:prstGeom>
        </p:spPr>
      </p:pic>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9"/>
          <a:srcRect l="41057" t="80706" r="12293" b="14967"/>
          <a:stretch/>
        </p:blipFill>
        <p:spPr>
          <a:xfrm>
            <a:off x="1566775" y="2929375"/>
            <a:ext cx="1408517" cy="130630"/>
          </a:xfrm>
          <a:prstGeom prst="rect">
            <a:avLst/>
          </a:prstGeom>
        </p:spPr>
      </p:pic>
    </p:spTree>
    <p:extLst>
      <p:ext uri="{BB962C8B-B14F-4D97-AF65-F5344CB8AC3E}">
        <p14:creationId xmlns:p14="http://schemas.microsoft.com/office/powerpoint/2010/main" val="326471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473788" y="790700"/>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14544C00-78DD-22DA-7B14-453BEBF1FFF7}"/>
              </a:ext>
            </a:extLst>
          </p:cNvPr>
          <p:cNvPicPr>
            <a:picLocks noChangeAspect="1"/>
          </p:cNvPicPr>
          <p:nvPr/>
        </p:nvPicPr>
        <p:blipFill rotWithShape="1">
          <a:blip r:embed="rId11"/>
          <a:srcRect l="70022" t="15106" r="13060" b="80719"/>
          <a:stretch/>
        </p:blipFill>
        <p:spPr>
          <a:xfrm>
            <a:off x="5692195" y="2993825"/>
            <a:ext cx="526473" cy="129928"/>
          </a:xfrm>
          <a:prstGeom prst="rect">
            <a:avLst/>
          </a:prstGeom>
        </p:spPr>
      </p:pic>
      <p:pic>
        <p:nvPicPr>
          <p:cNvPr id="6" name="Picture 5" descr="A picture containing text, diagram, line, plot&#10;&#10;Description automatically generated">
            <a:extLst>
              <a:ext uri="{FF2B5EF4-FFF2-40B4-BE49-F238E27FC236}">
                <a16:creationId xmlns:a16="http://schemas.microsoft.com/office/drawing/2014/main" id="{5EFA6451-FF09-680A-E355-4AC7CE25FC05}"/>
              </a:ext>
            </a:extLst>
          </p:cNvPr>
          <p:cNvPicPr>
            <a:picLocks noChangeAspect="1"/>
          </p:cNvPicPr>
          <p:nvPr/>
        </p:nvPicPr>
        <p:blipFill rotWithShape="1">
          <a:blip r:embed="rId12"/>
          <a:srcRect l="70227" t="14248" r="12592" b="81078"/>
          <a:stretch/>
        </p:blipFill>
        <p:spPr>
          <a:xfrm>
            <a:off x="2562323" y="3928199"/>
            <a:ext cx="534674" cy="145472"/>
          </a:xfrm>
          <a:prstGeom prst="rect">
            <a:avLst/>
          </a:prstGeom>
        </p:spPr>
      </p:pic>
      <p:pic>
        <p:nvPicPr>
          <p:cNvPr id="11" name="Picture 10" descr="A picture containing text, diagram, line, plot&#10;&#10;Description automatically generated">
            <a:extLst>
              <a:ext uri="{FF2B5EF4-FFF2-40B4-BE49-F238E27FC236}">
                <a16:creationId xmlns:a16="http://schemas.microsoft.com/office/drawing/2014/main" id="{41B56097-4D23-4C82-F5C7-513C0BF57E3D}"/>
              </a:ext>
            </a:extLst>
          </p:cNvPr>
          <p:cNvPicPr>
            <a:picLocks noChangeAspect="1"/>
          </p:cNvPicPr>
          <p:nvPr/>
        </p:nvPicPr>
        <p:blipFill rotWithShape="1">
          <a:blip r:embed="rId13"/>
          <a:srcRect l="70283" t="14512" r="13021" b="80813"/>
          <a:stretch/>
        </p:blipFill>
        <p:spPr>
          <a:xfrm>
            <a:off x="5769440" y="3922469"/>
            <a:ext cx="519546" cy="145473"/>
          </a:xfrm>
          <a:prstGeom prst="rect">
            <a:avLst/>
          </a:prstGeom>
        </p:spPr>
      </p:pic>
      <p:pic>
        <p:nvPicPr>
          <p:cNvPr id="13" name="Picture 12" descr="A picture containing text, diagram, line, plot&#10;&#10;Description automatically generated">
            <a:extLst>
              <a:ext uri="{FF2B5EF4-FFF2-40B4-BE49-F238E27FC236}">
                <a16:creationId xmlns:a16="http://schemas.microsoft.com/office/drawing/2014/main" id="{3AC35493-6CB0-2C25-B0EE-239D6E3E3CE5}"/>
              </a:ext>
            </a:extLst>
          </p:cNvPr>
          <p:cNvPicPr>
            <a:picLocks noChangeAspect="1"/>
          </p:cNvPicPr>
          <p:nvPr/>
        </p:nvPicPr>
        <p:blipFill rotWithShape="1">
          <a:blip r:embed="rId14"/>
          <a:srcRect l="67944" t="14685" r="12677" b="80582"/>
          <a:stretch/>
        </p:blipFill>
        <p:spPr>
          <a:xfrm>
            <a:off x="2499226" y="2978587"/>
            <a:ext cx="603062" cy="147286"/>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37895</TotalTime>
  <Words>1543</Words>
  <Application>Microsoft Macintosh PowerPoint</Application>
  <PresentationFormat>Custom</PresentationFormat>
  <Paragraphs>182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321</cp:revision>
  <dcterms:created xsi:type="dcterms:W3CDTF">2023-04-17T18:08:15Z</dcterms:created>
  <dcterms:modified xsi:type="dcterms:W3CDTF">2023-05-29T20:47:07Z</dcterms:modified>
</cp:coreProperties>
</file>